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8DA9-6216-4212-B4F0-B1467242AC62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667-7C14-4704-9FD3-CE04387D45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8DA9-6216-4212-B4F0-B1467242AC62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667-7C14-4704-9FD3-CE04387D4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8DA9-6216-4212-B4F0-B1467242AC62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667-7C14-4704-9FD3-CE04387D4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8DA9-6216-4212-B4F0-B1467242AC62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667-7C14-4704-9FD3-CE04387D45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8DA9-6216-4212-B4F0-B1467242AC62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667-7C14-4704-9FD3-CE04387D4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8DA9-6216-4212-B4F0-B1467242AC62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667-7C14-4704-9FD3-CE04387D45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8DA9-6216-4212-B4F0-B1467242AC62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667-7C14-4704-9FD3-CE04387D45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8DA9-6216-4212-B4F0-B1467242AC62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667-7C14-4704-9FD3-CE04387D4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8DA9-6216-4212-B4F0-B1467242AC62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667-7C14-4704-9FD3-CE04387D4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8DA9-6216-4212-B4F0-B1467242AC62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667-7C14-4704-9FD3-CE04387D4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8DA9-6216-4212-B4F0-B1467242AC62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667-7C14-4704-9FD3-CE04387D45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B698DA9-6216-4212-B4F0-B1467242AC62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FEC4667-7C14-4704-9FD3-CE04387D4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921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622232" cy="5544616"/>
          </a:xfrm>
        </p:spPr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</a:rPr>
              <a:t>«Забота о здоровье детей – важнейший труд воспитателя, а во главе педагогических мероприятий, должна  стоять забота  об  укреплении здоровья ребенка»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err="1" smtClean="0">
                <a:solidFill>
                  <a:srgbClr val="C00000"/>
                </a:solidFill>
              </a:rPr>
              <a:t>В.А.Сухомлинский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432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3289" y="980728"/>
            <a:ext cx="6512511" cy="4534440"/>
          </a:xfrm>
        </p:spPr>
        <p:txBody>
          <a:bodyPr/>
          <a:lstStyle/>
          <a:p>
            <a:r>
              <a:rPr lang="ru-RU" sz="2800" dirty="0">
                <a:solidFill>
                  <a:srgbClr val="00B050"/>
                </a:solidFill>
                <a:effectLst/>
              </a:rPr>
              <a:t>Здоровье – это базовая ценность и необходимое условие полноценного психического, физического, интеллектуального, нравственного и социального развития ребенка. </a:t>
            </a:r>
            <a:r>
              <a:rPr lang="ru-RU" sz="2800" dirty="0" smtClean="0">
                <a:solidFill>
                  <a:srgbClr val="00B050"/>
                </a:solidFill>
                <a:effectLst/>
              </a:rPr>
              <a:t/>
            </a:r>
            <a:br>
              <a:rPr lang="ru-RU" sz="2800" dirty="0" smtClean="0">
                <a:solidFill>
                  <a:srgbClr val="00B050"/>
                </a:solidFill>
                <a:effectLst/>
              </a:rPr>
            </a:br>
            <a:r>
              <a:rPr lang="ru-RU" sz="2800" dirty="0" smtClean="0">
                <a:solidFill>
                  <a:srgbClr val="00B050"/>
                </a:solidFill>
                <a:effectLst/>
              </a:rPr>
              <a:t>Не </a:t>
            </a:r>
            <a:r>
              <a:rPr lang="ru-RU" sz="2800" dirty="0">
                <a:solidFill>
                  <a:srgbClr val="00B050"/>
                </a:solidFill>
                <a:effectLst/>
              </a:rPr>
              <a:t>создав фундамент здоровья в дошкольном детстве, трудно сформировать здоровье в будущем.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7610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82272" cy="5110504"/>
          </a:xfrm>
        </p:spPr>
        <p:txBody>
          <a:bodyPr/>
          <a:lstStyle/>
          <a:p>
            <a:pPr algn="ctr"/>
            <a:r>
              <a:rPr lang="ru-RU" dirty="0" smtClean="0"/>
              <a:t>Здоровье</a:t>
            </a:r>
            <a:br>
              <a:rPr lang="ru-RU" dirty="0" smtClean="0"/>
            </a:br>
            <a:endParaRPr lang="ru-RU" dirty="0"/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2843808" y="980728"/>
            <a:ext cx="576064" cy="122413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H="1">
            <a:off x="5004048" y="1133128"/>
            <a:ext cx="152400" cy="21518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940152" y="1052736"/>
            <a:ext cx="2160240" cy="331236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79512" y="2204864"/>
            <a:ext cx="396044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/>
                <a:latin typeface="Times New Roman"/>
                <a:ea typeface="Times New Roman"/>
              </a:rPr>
              <a:t>Физическое здоровье - состояние органов и систем органов, жизненных функций организма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31840" y="3429000"/>
            <a:ext cx="396044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/>
                <a:latin typeface="Times New Roman"/>
                <a:ea typeface="Times New Roman"/>
              </a:rPr>
              <a:t>Психическое здоровье – или состояние психики,  характеризующееся общим душевным равновесием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932040" y="4797152"/>
            <a:ext cx="396044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/>
                <a:latin typeface="Times New Roman"/>
                <a:ea typeface="Times New Roman"/>
              </a:rPr>
              <a:t>Социальное здоровье  – понимается как система ценностей, установок и мотивов поведения в социальной среде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7366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5" cy="6120680"/>
          </a:xfrm>
        </p:spPr>
        <p:txBody>
          <a:bodyPr/>
          <a:lstStyle/>
          <a:p>
            <a:pPr lvl="0" algn="l"/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>Задачи:</a:t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>- Формировать </a:t>
            </a:r>
            <a:r>
              <a:rPr lang="ru-RU" sz="2400" dirty="0">
                <a:effectLst/>
              </a:rPr>
              <a:t>знания о здоровье.</a:t>
            </a:r>
            <a:br>
              <a:rPr lang="ru-RU" sz="2400" dirty="0">
                <a:effectLst/>
              </a:rPr>
            </a:br>
            <a:r>
              <a:rPr lang="ru-RU" sz="2400" dirty="0" smtClean="0">
                <a:effectLst/>
              </a:rPr>
              <a:t>- Развивать </a:t>
            </a:r>
            <a:r>
              <a:rPr lang="ru-RU" sz="2400" dirty="0">
                <a:effectLst/>
              </a:rPr>
              <a:t>мотивационные установки по профилактике болезней.</a:t>
            </a:r>
            <a:br>
              <a:rPr lang="ru-RU" sz="2400" dirty="0">
                <a:effectLst/>
              </a:rPr>
            </a:br>
            <a:r>
              <a:rPr lang="ru-RU" sz="2400" dirty="0" smtClean="0">
                <a:effectLst/>
              </a:rPr>
              <a:t>- Дать </a:t>
            </a:r>
            <a:r>
              <a:rPr lang="ru-RU" sz="2400" dirty="0">
                <a:effectLst/>
              </a:rPr>
              <a:t>детям сведения, необходимые для укрепления здоровья.</a:t>
            </a:r>
            <a:br>
              <a:rPr lang="ru-RU" sz="2400" dirty="0">
                <a:effectLst/>
              </a:rPr>
            </a:br>
            <a:r>
              <a:rPr lang="ru-RU" sz="2400" dirty="0" smtClean="0">
                <a:effectLst/>
              </a:rPr>
              <a:t>- Обеспечить </a:t>
            </a:r>
            <a:r>
              <a:rPr lang="ru-RU" sz="2400" dirty="0">
                <a:effectLst/>
              </a:rPr>
              <a:t>достаточный двигательный режим.</a:t>
            </a:r>
            <a:br>
              <a:rPr lang="ru-RU" sz="2400" dirty="0">
                <a:effectLst/>
              </a:rPr>
            </a:br>
            <a:r>
              <a:rPr lang="ru-RU" sz="2400" dirty="0" smtClean="0">
                <a:effectLst/>
              </a:rPr>
              <a:t>- Учить </a:t>
            </a:r>
            <a:r>
              <a:rPr lang="ru-RU" sz="2400" dirty="0">
                <a:effectLst/>
              </a:rPr>
              <a:t>детей на практике применять знания.</a:t>
            </a:r>
            <a:br>
              <a:rPr lang="ru-RU" sz="2400" dirty="0">
                <a:effectLst/>
              </a:rPr>
            </a:br>
            <a:r>
              <a:rPr lang="ru-RU" sz="2400" dirty="0" smtClean="0">
                <a:effectLst/>
              </a:rPr>
              <a:t>- Воспитывать </a:t>
            </a:r>
            <a:r>
              <a:rPr lang="ru-RU" sz="2400" dirty="0">
                <a:effectLst/>
              </a:rPr>
              <a:t>бережное отношение к своему здоровью и здоровью окружающих.</a:t>
            </a:r>
            <a:br>
              <a:rPr lang="ru-RU" sz="2400" dirty="0">
                <a:effectLst/>
              </a:rPr>
            </a:br>
            <a:r>
              <a:rPr lang="ru-RU" sz="2400" dirty="0" smtClean="0">
                <a:effectLst/>
              </a:rPr>
              <a:t>- Создать </a:t>
            </a:r>
            <a:r>
              <a:rPr lang="ru-RU" sz="2400" dirty="0">
                <a:effectLst/>
              </a:rPr>
              <a:t>здоровье сберегающую предметно-пространственную среду.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2995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03848" y="2708920"/>
            <a:ext cx="237626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Формы и методы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268760"/>
            <a:ext cx="216024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Организованная – учебная деятельность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07904" y="1124744"/>
            <a:ext cx="18002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Утренняя гимнастика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84168" y="1124744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Подвижные игры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444208" y="2852936"/>
            <a:ext cx="216024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Закаливающие мероприятия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220072" y="4437112"/>
            <a:ext cx="288032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Физминутки</a:t>
            </a:r>
            <a:endParaRPr lang="ru-RU" dirty="0" smtClean="0"/>
          </a:p>
          <a:p>
            <a:pPr algn="ctr"/>
            <a:r>
              <a:rPr lang="ru-RU" dirty="0" smtClean="0"/>
              <a:t>Различные гимнастики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979712" y="4365104"/>
            <a:ext cx="201622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Прогулки на свежем воздухе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7544" y="2780928"/>
            <a:ext cx="208823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Досуги и развлечения 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2987824" y="2204864"/>
            <a:ext cx="288032" cy="43204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 flipV="1">
            <a:off x="4283968" y="2132856"/>
            <a:ext cx="72008" cy="50405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5652120" y="2132856"/>
            <a:ext cx="360040" cy="57606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5652120" y="3212976"/>
            <a:ext cx="720080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580112" y="3645024"/>
            <a:ext cx="576064" cy="72008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2627784" y="3212976"/>
            <a:ext cx="504056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>
            <a:off x="3491880" y="3573016"/>
            <a:ext cx="504056" cy="72008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1714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5" y="2420888"/>
            <a:ext cx="5637010" cy="351377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консультации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мастер классы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совместные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развлечения и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досуги</a:t>
            </a:r>
          </a:p>
          <a:p>
            <a:pPr>
              <a:buFont typeface="Wingdings" pitchFamily="2" charset="2"/>
              <a:buChar char="§"/>
            </a:pPr>
            <a:r>
              <a:rPr lang="ru-RU" sz="2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беседы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692697"/>
            <a:ext cx="7175351" cy="1440160"/>
          </a:xfrm>
        </p:spPr>
        <p:txBody>
          <a:bodyPr/>
          <a:lstStyle/>
          <a:p>
            <a:pPr algn="l"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Работа с родителями</a:t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45</TotalTime>
  <Words>105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Слайд 1</vt:lpstr>
      <vt:lpstr>«Забота о здоровье детей – важнейший труд воспитателя, а во главе педагогических мероприятий, должна  стоять забота  об  укреплении здоровья ребенка» В.А.Сухомлинский</vt:lpstr>
      <vt:lpstr>Здоровье – это базовая ценность и необходимое условие полноценного психического, физического, интеллектуального, нравственного и социального развития ребенка.  Не создав фундамент здоровья в дошкольном детстве, трудно сформировать здоровье в будущем.  </vt:lpstr>
      <vt:lpstr>Здоровье </vt:lpstr>
      <vt:lpstr> Задачи: - Формировать знания о здоровье. - Развивать мотивационные установки по профилактике болезней. - Дать детям сведения, необходимые для укрепления здоровья. - Обеспечить достаточный двигательный режим. - Учить детей на практике применять знания. - Воспитывать бережное отношение к своему здоровью и здоровью окружающих. - Создать здоровье сберегающую предметно-пространственную среду. </vt:lpstr>
      <vt:lpstr>Слайд 6</vt:lpstr>
      <vt:lpstr>Работа с родителями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Кристя</dc:creator>
  <cp:lastModifiedBy>admin</cp:lastModifiedBy>
  <cp:revision>5</cp:revision>
  <dcterms:created xsi:type="dcterms:W3CDTF">2017-11-06T15:26:44Z</dcterms:created>
  <dcterms:modified xsi:type="dcterms:W3CDTF">2017-11-07T04:35:44Z</dcterms:modified>
</cp:coreProperties>
</file>