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2" r:id="rId3"/>
    <p:sldId id="306" r:id="rId4"/>
    <p:sldId id="299" r:id="rId5"/>
    <p:sldId id="291" r:id="rId6"/>
    <p:sldId id="286" r:id="rId7"/>
    <p:sldId id="273" r:id="rId8"/>
    <p:sldId id="300" r:id="rId9"/>
    <p:sldId id="302" r:id="rId10"/>
    <p:sldId id="303" r:id="rId11"/>
    <p:sldId id="304" r:id="rId12"/>
    <p:sldId id="305" r:id="rId13"/>
    <p:sldId id="289" r:id="rId14"/>
    <p:sldId id="293" r:id="rId15"/>
    <p:sldId id="298" r:id="rId16"/>
    <p:sldId id="295" r:id="rId17"/>
    <p:sldId id="258" r:id="rId18"/>
    <p:sldId id="259" r:id="rId19"/>
    <p:sldId id="266" r:id="rId20"/>
    <p:sldId id="269" r:id="rId21"/>
    <p:sldId id="311" r:id="rId22"/>
    <p:sldId id="297" r:id="rId23"/>
    <p:sldId id="307" r:id="rId24"/>
    <p:sldId id="308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100" d="100"/>
          <a:sy n="100" d="100"/>
        </p:scale>
        <p:origin x="-3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evernoebutovomedia.ru/upload/iblock/3c0/3c01ea0aeabfab37a21d055e00074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60840" cy="4664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5157192"/>
            <a:ext cx="7560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не было беды – будь осторожен у воды!»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(Правила поведения в осенний - зимний период на водоёмах)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Сазанская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Л. П.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  высшей категории ГККП « Детский сад №2» г. Акколь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900igr.net/up/datas/104154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2888" cy="583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ds03.infourok.ru/uploads/ex/1074/000294fb-affcf215/img11.jpg"/>
          <p:cNvPicPr>
            <a:picLocks noChangeAspect="1" noChangeArrowheads="1"/>
          </p:cNvPicPr>
          <p:nvPr/>
        </p:nvPicPr>
        <p:blipFill>
          <a:blip r:embed="rId2" cstate="print"/>
          <a:srcRect l="6920" b="6654"/>
          <a:stretch>
            <a:fillRect/>
          </a:stretch>
        </p:blipFill>
        <p:spPr bwMode="auto">
          <a:xfrm>
            <a:off x="755576" y="620688"/>
            <a:ext cx="774878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rnever.pnzreg.ru/files/neverkino_pnzreg_ru/2016/noyabr/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80453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budotsdyut.ru/wp-content/uploads/2016/12/2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36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Умей  оказать помощь на льду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adio.mynoginsk.com/news/2016/17-11-2016/l4.jpg"/>
          <p:cNvPicPr>
            <a:picLocks noChangeAspect="1" noChangeArrowheads="1"/>
          </p:cNvPicPr>
          <p:nvPr/>
        </p:nvPicPr>
        <p:blipFill>
          <a:blip r:embed="rId2" cstate="print"/>
          <a:srcRect t="64185" r="66203" b="2405"/>
          <a:stretch>
            <a:fillRect/>
          </a:stretch>
        </p:blipFill>
        <p:spPr bwMode="auto">
          <a:xfrm>
            <a:off x="1187624" y="1340768"/>
            <a:ext cx="66967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2.infourok.ru/uploads/ex/0dcd/0003903c-a6e78ed1/hello_html_42ae9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adio.mynoginsk.com/news/2016/17-11-2016/l4.jpg"/>
          <p:cNvPicPr>
            <a:picLocks noChangeAspect="1" noChangeArrowheads="1"/>
          </p:cNvPicPr>
          <p:nvPr/>
        </p:nvPicPr>
        <p:blipFill>
          <a:blip r:embed="rId2" cstate="print"/>
          <a:srcRect l="33164" t="64774" r="1142"/>
          <a:stretch>
            <a:fillRect/>
          </a:stretch>
        </p:blipFill>
        <p:spPr bwMode="auto">
          <a:xfrm>
            <a:off x="323528" y="1124744"/>
            <a:ext cx="84969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ool76.tyumen-edu.ru/sites/default/files/field/image/golo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59436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d44/0005d9a3-e65ea1a5/hello_html_m41bb8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7621" cy="63732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xn--151-5cde9c1an9dub.xn--p1ai/wp-content/uploads/2017/03/%D0%B1%D0%B5%D0%B7%D0%BE%D0%BF%D0%B0%D1%81%D0%BD%D0%BE%D1%81%D1%82%D1%8C-%D0%BD%D0%B0-%D0%BB%D1%8C%D0%B4%D1%83-%D0%B2%D0%BE%D0%B4%D0%BE%D0%B5%D0%BC%D0%B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32435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myshared.ru/19/1213081/slide_3.jpg"/>
          <p:cNvPicPr>
            <a:picLocks noChangeAspect="1" noChangeArrowheads="1"/>
          </p:cNvPicPr>
          <p:nvPr/>
        </p:nvPicPr>
        <p:blipFill>
          <a:blip r:embed="rId2" cstate="print"/>
          <a:srcRect b="47556"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0ea/000494c9-289437fe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7146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</a:rPr>
              <a:t>Составь рассказ по картинке</a:t>
            </a:r>
            <a:endParaRPr lang="ru-RU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Haettenschweiler" pitchFamily="34" charset="0"/>
              </a:rPr>
              <a:t>«Случай на реке»</a:t>
            </a:r>
            <a:endParaRPr lang="ru-RU" sz="4800" dirty="0">
              <a:solidFill>
                <a:srgbClr val="0070C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rhivurokov.ru/multiurok/html/2017/02/01/s_58918cc852099/img21.jpg"/>
          <p:cNvPicPr>
            <a:picLocks noChangeAspect="1" noChangeArrowheads="1"/>
          </p:cNvPicPr>
          <p:nvPr/>
        </p:nvPicPr>
        <p:blipFill>
          <a:blip r:embed="rId2" cstate="print"/>
          <a:srcRect l="77528" t="30177" r="3877" b="44206"/>
          <a:stretch>
            <a:fillRect/>
          </a:stretch>
        </p:blipFill>
        <p:spPr bwMode="auto">
          <a:xfrm>
            <a:off x="928662" y="500042"/>
            <a:ext cx="7215238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rhivurokov.ru/multiurok/html/2017/02/01/s_58918cc852099/img21.jpg"/>
          <p:cNvPicPr>
            <a:picLocks noChangeAspect="1" noChangeArrowheads="1"/>
          </p:cNvPicPr>
          <p:nvPr/>
        </p:nvPicPr>
        <p:blipFill>
          <a:blip r:embed="rId2" cstate="print"/>
          <a:srcRect l="30345" t="30484" r="49218" b="43719"/>
          <a:stretch>
            <a:fillRect/>
          </a:stretch>
        </p:blipFill>
        <p:spPr bwMode="auto">
          <a:xfrm>
            <a:off x="785786" y="428604"/>
            <a:ext cx="742955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rhivurokov.ru/multiurok/html/2017/02/01/s_58918cc852099/img21.jpg"/>
          <p:cNvPicPr>
            <a:picLocks noChangeAspect="1" noChangeArrowheads="1"/>
          </p:cNvPicPr>
          <p:nvPr/>
        </p:nvPicPr>
        <p:blipFill>
          <a:blip r:embed="rId2" cstate="print"/>
          <a:srcRect l="4602" t="30793" r="73153" b="43653"/>
          <a:stretch>
            <a:fillRect/>
          </a:stretch>
        </p:blipFill>
        <p:spPr bwMode="auto">
          <a:xfrm>
            <a:off x="571472" y="357166"/>
            <a:ext cx="735811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rhivurokov.ru/multiurok/html/2017/02/01/s_58918cc852099/img21.jpg"/>
          <p:cNvPicPr>
            <a:picLocks noChangeAspect="1" noChangeArrowheads="1"/>
          </p:cNvPicPr>
          <p:nvPr/>
        </p:nvPicPr>
        <p:blipFill>
          <a:blip r:embed="rId2" cstate="print"/>
          <a:srcRect l="53960" t="29887" r="25106" b="44056"/>
          <a:stretch>
            <a:fillRect/>
          </a:stretch>
        </p:blipFill>
        <p:spPr bwMode="auto">
          <a:xfrm>
            <a:off x="428596" y="357166"/>
            <a:ext cx="807249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shkolnaya-strana.edusite.ru/images/p8_p43_led_1.jpg"/>
          <p:cNvPicPr>
            <a:picLocks noChangeAspect="1" noChangeArrowheads="1"/>
          </p:cNvPicPr>
          <p:nvPr/>
        </p:nvPicPr>
        <p:blipFill>
          <a:blip r:embed="rId2" cstate="print"/>
          <a:srcRect l="4168" t="9692"/>
          <a:stretch>
            <a:fillRect/>
          </a:stretch>
        </p:blipFill>
        <p:spPr bwMode="auto">
          <a:xfrm>
            <a:off x="395536" y="912684"/>
            <a:ext cx="8495159" cy="55075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672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Опасные места на льду  водоемов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adio.mynoginsk.com/news/2016/17-11-2016/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22303" cy="602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xn-----6kcbeonkqphsqcbkz7a8o1c.xn--p1ai/DswMedia/24149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8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myshared.ru/4/52981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616624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newokruga.ru/wp-content/uploads/sites/13/2015/11/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672408" cy="266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images.myshared.ru/4/310917/slide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16488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0" name="Picture 2" descr="https://ppt4web.ru/images/23/5116/640/img22.jpg"/>
          <p:cNvPicPr>
            <a:picLocks noChangeAspect="1" noChangeArrowheads="1"/>
          </p:cNvPicPr>
          <p:nvPr/>
        </p:nvPicPr>
        <p:blipFill>
          <a:blip r:embed="rId5" cstate="print"/>
          <a:srcRect l="2362" t="39375" r="48026" b="3926"/>
          <a:stretch>
            <a:fillRect/>
          </a:stretch>
        </p:blipFill>
        <p:spPr bwMode="auto">
          <a:xfrm>
            <a:off x="395536" y="620688"/>
            <a:ext cx="2664296" cy="228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presentation.ru/documents/6de1efd6b7bef3aa346ddd233ffa931f/img12.jpg"/>
          <p:cNvPicPr>
            <a:picLocks noChangeAspect="1" noChangeArrowheads="1"/>
          </p:cNvPicPr>
          <p:nvPr/>
        </p:nvPicPr>
        <p:blipFill>
          <a:blip r:embed="rId2" cstate="print"/>
          <a:srcRect b="39521"/>
          <a:stretch>
            <a:fillRect/>
          </a:stretch>
        </p:blipFill>
        <p:spPr bwMode="auto">
          <a:xfrm>
            <a:off x="611560" y="548680"/>
            <a:ext cx="50227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www.sozhnews.by/uploads/posts/2013-03/1363557168_re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48053" cy="30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rhivurokov.ru/multiurok/3/1/6/316e7fa01e77b10d0e157c0f6952399e516261c7/img28.jpg"/>
          <p:cNvPicPr>
            <a:picLocks noChangeAspect="1" noChangeArrowheads="1"/>
          </p:cNvPicPr>
          <p:nvPr/>
        </p:nvPicPr>
        <p:blipFill>
          <a:blip r:embed="rId2" cstate="print"/>
          <a:srcRect l="12994" r="3139" b="2351"/>
          <a:stretch>
            <a:fillRect/>
          </a:stretch>
        </p:blipFill>
        <p:spPr bwMode="auto">
          <a:xfrm>
            <a:off x="1475656" y="764704"/>
            <a:ext cx="6336704" cy="553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igslide.ru/images/24/23424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2485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61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Составь рассказ по картинке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любава</dc:creator>
  <cp:lastModifiedBy>User</cp:lastModifiedBy>
  <cp:revision>32</cp:revision>
  <dcterms:created xsi:type="dcterms:W3CDTF">2017-11-22T18:37:09Z</dcterms:created>
  <dcterms:modified xsi:type="dcterms:W3CDTF">2017-11-24T08:04:33Z</dcterms:modified>
</cp:coreProperties>
</file>